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sldIdLst>
    <p:sldId id="256" r:id="rId5"/>
    <p:sldId id="312" r:id="rId6"/>
    <p:sldId id="357" r:id="rId7"/>
    <p:sldId id="320" r:id="rId8"/>
    <p:sldId id="364" r:id="rId9"/>
    <p:sldId id="365" r:id="rId10"/>
    <p:sldId id="366" r:id="rId11"/>
    <p:sldId id="354" r:id="rId12"/>
    <p:sldId id="3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D1D2CA-7806-FD49-9AD7-1A68D4B092AC}" v="1138" dt="2024-04-18T15:09:15.5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51"/>
    <p:restoredTop sz="94573"/>
  </p:normalViewPr>
  <p:slideViewPr>
    <p:cSldViewPr snapToGrid="0">
      <p:cViewPr varScale="1">
        <p:scale>
          <a:sx n="88" d="100"/>
          <a:sy n="88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4FD1D2CA-7806-FD49-9AD7-1A68D4B092AC}"/>
    <pc:docChg chg="undo custSel addSld delSld modSld">
      <pc:chgData name="Andrew Monaghan" userId="016bc2f4-05f5-4af0-82a4-ae74342885f2" providerId="ADAL" clId="{4FD1D2CA-7806-FD49-9AD7-1A68D4B092AC}" dt="2024-04-18T15:09:15.575" v="1869" actId="20577"/>
      <pc:docMkLst>
        <pc:docMk/>
      </pc:docMkLst>
      <pc:sldChg chg="addSp modSp mod modAnim">
        <pc:chgData name="Andrew Monaghan" userId="016bc2f4-05f5-4af0-82a4-ae74342885f2" providerId="ADAL" clId="{4FD1D2CA-7806-FD49-9AD7-1A68D4B092AC}" dt="2024-04-18T15:09:15.575" v="1869" actId="20577"/>
        <pc:sldMkLst>
          <pc:docMk/>
          <pc:sldMk cId="1531425162" sldId="320"/>
        </pc:sldMkLst>
        <pc:spChg chg="mod">
          <ac:chgData name="Andrew Monaghan" userId="016bc2f4-05f5-4af0-82a4-ae74342885f2" providerId="ADAL" clId="{4FD1D2CA-7806-FD49-9AD7-1A68D4B092AC}" dt="2024-04-18T14:24:11.129" v="108" actId="20577"/>
          <ac:spMkLst>
            <pc:docMk/>
            <pc:sldMk cId="1531425162" sldId="320"/>
            <ac:spMk id="3" creationId="{6484EA7B-346E-9CB5-DB70-6227BCA98122}"/>
          </ac:spMkLst>
        </pc:spChg>
        <pc:spChg chg="mod">
          <ac:chgData name="Andrew Monaghan" userId="016bc2f4-05f5-4af0-82a4-ae74342885f2" providerId="ADAL" clId="{4FD1D2CA-7806-FD49-9AD7-1A68D4B092AC}" dt="2024-04-18T15:09:12.200" v="1868" actId="20577"/>
          <ac:spMkLst>
            <pc:docMk/>
            <pc:sldMk cId="1531425162" sldId="320"/>
            <ac:spMk id="5" creationId="{4801DD01-3C97-20EF-3457-2A1CAB0F48F9}"/>
          </ac:spMkLst>
        </pc:spChg>
        <pc:spChg chg="add mod">
          <ac:chgData name="Andrew Monaghan" userId="016bc2f4-05f5-4af0-82a4-ae74342885f2" providerId="ADAL" clId="{4FD1D2CA-7806-FD49-9AD7-1A68D4B092AC}" dt="2024-04-18T15:09:15.575" v="1869" actId="20577"/>
          <ac:spMkLst>
            <pc:docMk/>
            <pc:sldMk cId="1531425162" sldId="320"/>
            <ac:spMk id="11" creationId="{0230F85C-7D88-63A1-1F72-CFE126564D39}"/>
          </ac:spMkLst>
        </pc:spChg>
        <pc:spChg chg="add mod">
          <ac:chgData name="Andrew Monaghan" userId="016bc2f4-05f5-4af0-82a4-ae74342885f2" providerId="ADAL" clId="{4FD1D2CA-7806-FD49-9AD7-1A68D4B092AC}" dt="2024-04-18T14:24:42.249" v="128" actId="122"/>
          <ac:spMkLst>
            <pc:docMk/>
            <pc:sldMk cId="1531425162" sldId="320"/>
            <ac:spMk id="13" creationId="{7DA88744-9F33-89AA-81CB-71BE6F157C5F}"/>
          </ac:spMkLst>
        </pc:spChg>
        <pc:spChg chg="add mod">
          <ac:chgData name="Andrew Monaghan" userId="016bc2f4-05f5-4af0-82a4-ae74342885f2" providerId="ADAL" clId="{4FD1D2CA-7806-FD49-9AD7-1A68D4B092AC}" dt="2024-04-18T14:25:09.316" v="130" actId="1076"/>
          <ac:spMkLst>
            <pc:docMk/>
            <pc:sldMk cId="1531425162" sldId="320"/>
            <ac:spMk id="14" creationId="{006A7050-2FE5-3BBA-271F-26A1F58B261D}"/>
          </ac:spMkLst>
        </pc:spChg>
        <pc:picChg chg="add mod">
          <ac:chgData name="Andrew Monaghan" userId="016bc2f4-05f5-4af0-82a4-ae74342885f2" providerId="ADAL" clId="{4FD1D2CA-7806-FD49-9AD7-1A68D4B092AC}" dt="2024-04-18T14:25:17.339" v="131" actId="1076"/>
          <ac:picMkLst>
            <pc:docMk/>
            <pc:sldMk cId="1531425162" sldId="320"/>
            <ac:picMk id="8" creationId="{0635A35E-1F2C-1A15-F79B-B36659550303}"/>
          </ac:picMkLst>
        </pc:picChg>
        <pc:picChg chg="add mod">
          <ac:chgData name="Andrew Monaghan" userId="016bc2f4-05f5-4af0-82a4-ae74342885f2" providerId="ADAL" clId="{4FD1D2CA-7806-FD49-9AD7-1A68D4B092AC}" dt="2024-04-18T14:22:48.380" v="64" actId="1076"/>
          <ac:picMkLst>
            <pc:docMk/>
            <pc:sldMk cId="1531425162" sldId="320"/>
            <ac:picMk id="10" creationId="{798A390E-5CF7-E54C-9158-2316E9CC6884}"/>
          </ac:picMkLst>
        </pc:picChg>
        <pc:cxnChg chg="add mod">
          <ac:chgData name="Andrew Monaghan" userId="016bc2f4-05f5-4af0-82a4-ae74342885f2" providerId="ADAL" clId="{4FD1D2CA-7806-FD49-9AD7-1A68D4B092AC}" dt="2024-04-18T14:24:55.502" v="129" actId="1076"/>
          <ac:cxnSpMkLst>
            <pc:docMk/>
            <pc:sldMk cId="1531425162" sldId="320"/>
            <ac:cxnSpMk id="12" creationId="{18831474-7BA8-AF65-50B1-60CEEC652248}"/>
          </ac:cxnSpMkLst>
        </pc:cxnChg>
      </pc:sldChg>
      <pc:sldChg chg="modSp mod">
        <pc:chgData name="Andrew Monaghan" userId="016bc2f4-05f5-4af0-82a4-ae74342885f2" providerId="ADAL" clId="{4FD1D2CA-7806-FD49-9AD7-1A68D4B092AC}" dt="2024-04-18T15:08:18.558" v="1866" actId="27636"/>
        <pc:sldMkLst>
          <pc:docMk/>
          <pc:sldMk cId="4147874882" sldId="354"/>
        </pc:sldMkLst>
        <pc:spChg chg="mod">
          <ac:chgData name="Andrew Monaghan" userId="016bc2f4-05f5-4af0-82a4-ae74342885f2" providerId="ADAL" clId="{4FD1D2CA-7806-FD49-9AD7-1A68D4B092AC}" dt="2024-04-18T15:04:54.990" v="1557" actId="20577"/>
          <ac:spMkLst>
            <pc:docMk/>
            <pc:sldMk cId="4147874882" sldId="354"/>
            <ac:spMk id="2" creationId="{1F37D7C7-6622-45B3-1C1C-6D458402A6B7}"/>
          </ac:spMkLst>
        </pc:spChg>
        <pc:spChg chg="mod">
          <ac:chgData name="Andrew Monaghan" userId="016bc2f4-05f5-4af0-82a4-ae74342885f2" providerId="ADAL" clId="{4FD1D2CA-7806-FD49-9AD7-1A68D4B092AC}" dt="2024-04-18T15:08:18.558" v="1866" actId="27636"/>
          <ac:spMkLst>
            <pc:docMk/>
            <pc:sldMk cId="4147874882" sldId="354"/>
            <ac:spMk id="3" creationId="{7F29700A-FBA6-5BFA-A8DA-6CAC17E2D9F5}"/>
          </ac:spMkLst>
        </pc:spChg>
      </pc:sldChg>
      <pc:sldChg chg="del">
        <pc:chgData name="Andrew Monaghan" userId="016bc2f4-05f5-4af0-82a4-ae74342885f2" providerId="ADAL" clId="{4FD1D2CA-7806-FD49-9AD7-1A68D4B092AC}" dt="2024-04-18T15:04:09.930" v="1486" actId="2696"/>
        <pc:sldMkLst>
          <pc:docMk/>
          <pc:sldMk cId="2646501786" sldId="363"/>
        </pc:sldMkLst>
      </pc:sldChg>
      <pc:sldChg chg="delSp modSp add mod">
        <pc:chgData name="Andrew Monaghan" userId="016bc2f4-05f5-4af0-82a4-ae74342885f2" providerId="ADAL" clId="{4FD1D2CA-7806-FD49-9AD7-1A68D4B092AC}" dt="2024-04-18T14:29:36.027" v="136" actId="1076"/>
        <pc:sldMkLst>
          <pc:docMk/>
          <pc:sldMk cId="3628386215" sldId="364"/>
        </pc:sldMkLst>
        <pc:spChg chg="mod">
          <ac:chgData name="Andrew Monaghan" userId="016bc2f4-05f5-4af0-82a4-ae74342885f2" providerId="ADAL" clId="{4FD1D2CA-7806-FD49-9AD7-1A68D4B092AC}" dt="2024-04-18T14:04:00.291" v="24" actId="20577"/>
          <ac:spMkLst>
            <pc:docMk/>
            <pc:sldMk cId="3628386215" sldId="364"/>
            <ac:spMk id="2" creationId="{6FADF519-AE7F-36C9-168F-1F04A49B8831}"/>
          </ac:spMkLst>
        </pc:spChg>
        <pc:spChg chg="mod">
          <ac:chgData name="Andrew Monaghan" userId="016bc2f4-05f5-4af0-82a4-ae74342885f2" providerId="ADAL" clId="{4FD1D2CA-7806-FD49-9AD7-1A68D4B092AC}" dt="2024-04-18T14:29:23.685" v="135" actId="1076"/>
          <ac:spMkLst>
            <pc:docMk/>
            <pc:sldMk cId="3628386215" sldId="364"/>
            <ac:spMk id="3" creationId="{6484EA7B-346E-9CB5-DB70-6227BCA98122}"/>
          </ac:spMkLst>
        </pc:spChg>
        <pc:spChg chg="mod">
          <ac:chgData name="Andrew Monaghan" userId="016bc2f4-05f5-4af0-82a4-ae74342885f2" providerId="ADAL" clId="{4FD1D2CA-7806-FD49-9AD7-1A68D4B092AC}" dt="2024-04-18T14:29:36.027" v="136" actId="1076"/>
          <ac:spMkLst>
            <pc:docMk/>
            <pc:sldMk cId="3628386215" sldId="364"/>
            <ac:spMk id="11" creationId="{1338B9A9-9977-AF91-D96A-332772174994}"/>
          </ac:spMkLst>
        </pc:spChg>
        <pc:spChg chg="mod">
          <ac:chgData name="Andrew Monaghan" userId="016bc2f4-05f5-4af0-82a4-ae74342885f2" providerId="ADAL" clId="{4FD1D2CA-7806-FD49-9AD7-1A68D4B092AC}" dt="2024-04-18T14:29:23.685" v="135" actId="1076"/>
          <ac:spMkLst>
            <pc:docMk/>
            <pc:sldMk cId="3628386215" sldId="364"/>
            <ac:spMk id="13" creationId="{E87A2A2D-BEAC-A01C-8656-C9AC1AAE3EC7}"/>
          </ac:spMkLst>
        </pc:spChg>
        <pc:spChg chg="mod">
          <ac:chgData name="Andrew Monaghan" userId="016bc2f4-05f5-4af0-82a4-ae74342885f2" providerId="ADAL" clId="{4FD1D2CA-7806-FD49-9AD7-1A68D4B092AC}" dt="2024-04-18T14:29:36.027" v="136" actId="1076"/>
          <ac:spMkLst>
            <pc:docMk/>
            <pc:sldMk cId="3628386215" sldId="364"/>
            <ac:spMk id="14" creationId="{EB08DF5B-DDE7-E7D9-3D8A-4E845304B4E2}"/>
          </ac:spMkLst>
        </pc:spChg>
        <pc:spChg chg="del">
          <ac:chgData name="Andrew Monaghan" userId="016bc2f4-05f5-4af0-82a4-ae74342885f2" providerId="ADAL" clId="{4FD1D2CA-7806-FD49-9AD7-1A68D4B092AC}" dt="2024-04-18T14:05:25.292" v="47" actId="478"/>
          <ac:spMkLst>
            <pc:docMk/>
            <pc:sldMk cId="3628386215" sldId="364"/>
            <ac:spMk id="15" creationId="{DDA37BA3-4924-90B2-3CAE-4DD671E94AA2}"/>
          </ac:spMkLst>
        </pc:spChg>
        <pc:picChg chg="mod">
          <ac:chgData name="Andrew Monaghan" userId="016bc2f4-05f5-4af0-82a4-ae74342885f2" providerId="ADAL" clId="{4FD1D2CA-7806-FD49-9AD7-1A68D4B092AC}" dt="2024-04-18T14:29:36.027" v="136" actId="1076"/>
          <ac:picMkLst>
            <pc:docMk/>
            <pc:sldMk cId="3628386215" sldId="364"/>
            <ac:picMk id="10" creationId="{5327F789-5AF4-3F32-B8A9-2B4453040FC1}"/>
          </ac:picMkLst>
        </pc:picChg>
        <pc:picChg chg="mod">
          <ac:chgData name="Andrew Monaghan" userId="016bc2f4-05f5-4af0-82a4-ae74342885f2" providerId="ADAL" clId="{4FD1D2CA-7806-FD49-9AD7-1A68D4B092AC}" dt="2024-04-18T14:29:23.685" v="135" actId="1076"/>
          <ac:picMkLst>
            <pc:docMk/>
            <pc:sldMk cId="3628386215" sldId="364"/>
            <ac:picMk id="12" creationId="{05C8B358-7AC3-E1EA-681D-915AFD97F289}"/>
          </ac:picMkLst>
        </pc:picChg>
        <pc:cxnChg chg="del">
          <ac:chgData name="Andrew Monaghan" userId="016bc2f4-05f5-4af0-82a4-ae74342885f2" providerId="ADAL" clId="{4FD1D2CA-7806-FD49-9AD7-1A68D4B092AC}" dt="2024-04-18T14:05:25.292" v="47" actId="478"/>
          <ac:cxnSpMkLst>
            <pc:docMk/>
            <pc:sldMk cId="3628386215" sldId="364"/>
            <ac:cxnSpMk id="16" creationId="{AA1090B0-A619-5294-8F6A-20150B965939}"/>
          </ac:cxnSpMkLst>
        </pc:cxnChg>
        <pc:cxnChg chg="mod">
          <ac:chgData name="Andrew Monaghan" userId="016bc2f4-05f5-4af0-82a4-ae74342885f2" providerId="ADAL" clId="{4FD1D2CA-7806-FD49-9AD7-1A68D4B092AC}" dt="2024-04-18T14:28:45.796" v="133" actId="1076"/>
          <ac:cxnSpMkLst>
            <pc:docMk/>
            <pc:sldMk cId="3628386215" sldId="364"/>
            <ac:cxnSpMk id="19" creationId="{25914392-4247-84EB-2C8B-F2A3C4214017}"/>
          </ac:cxnSpMkLst>
        </pc:cxnChg>
      </pc:sldChg>
      <pc:sldChg chg="addSp delSp modSp add mod delAnim modAnim">
        <pc:chgData name="Andrew Monaghan" userId="016bc2f4-05f5-4af0-82a4-ae74342885f2" providerId="ADAL" clId="{4FD1D2CA-7806-FD49-9AD7-1A68D4B092AC}" dt="2024-04-18T15:09:05.693" v="1867" actId="20577"/>
        <pc:sldMkLst>
          <pc:docMk/>
          <pc:sldMk cId="3628099519" sldId="365"/>
        </pc:sldMkLst>
        <pc:spChg chg="mod">
          <ac:chgData name="Andrew Monaghan" userId="016bc2f4-05f5-4af0-82a4-ae74342885f2" providerId="ADAL" clId="{4FD1D2CA-7806-FD49-9AD7-1A68D4B092AC}" dt="2024-04-18T14:44:33.351" v="876" actId="20577"/>
          <ac:spMkLst>
            <pc:docMk/>
            <pc:sldMk cId="3628099519" sldId="365"/>
            <ac:spMk id="2" creationId="{6FADF519-AE7F-36C9-168F-1F04A49B8831}"/>
          </ac:spMkLst>
        </pc:spChg>
        <pc:spChg chg="del">
          <ac:chgData name="Andrew Monaghan" userId="016bc2f4-05f5-4af0-82a4-ae74342885f2" providerId="ADAL" clId="{4FD1D2CA-7806-FD49-9AD7-1A68D4B092AC}" dt="2024-04-18T14:31:21.144" v="172" actId="478"/>
          <ac:spMkLst>
            <pc:docMk/>
            <pc:sldMk cId="3628099519" sldId="365"/>
            <ac:spMk id="3" creationId="{6484EA7B-346E-9CB5-DB70-6227BCA98122}"/>
          </ac:spMkLst>
        </pc:spChg>
        <pc:spChg chg="add del mod">
          <ac:chgData name="Andrew Monaghan" userId="016bc2f4-05f5-4af0-82a4-ae74342885f2" providerId="ADAL" clId="{4FD1D2CA-7806-FD49-9AD7-1A68D4B092AC}" dt="2024-04-18T14:31:24.346" v="173" actId="478"/>
          <ac:spMkLst>
            <pc:docMk/>
            <pc:sldMk cId="3628099519" sldId="365"/>
            <ac:spMk id="7" creationId="{2C64A178-B998-C04C-02A8-329AB24DD24B}"/>
          </ac:spMkLst>
        </pc:spChg>
        <pc:spChg chg="mod">
          <ac:chgData name="Andrew Monaghan" userId="016bc2f4-05f5-4af0-82a4-ae74342885f2" providerId="ADAL" clId="{4FD1D2CA-7806-FD49-9AD7-1A68D4B092AC}" dt="2024-04-18T15:02:39.918" v="1475" actId="27636"/>
          <ac:spMkLst>
            <pc:docMk/>
            <pc:sldMk cId="3628099519" sldId="365"/>
            <ac:spMk id="11" creationId="{1338B9A9-9977-AF91-D96A-332772174994}"/>
          </ac:spMkLst>
        </pc:spChg>
        <pc:spChg chg="del">
          <ac:chgData name="Andrew Monaghan" userId="016bc2f4-05f5-4af0-82a4-ae74342885f2" providerId="ADAL" clId="{4FD1D2CA-7806-FD49-9AD7-1A68D4B092AC}" dt="2024-04-18T14:31:21.144" v="172" actId="478"/>
          <ac:spMkLst>
            <pc:docMk/>
            <pc:sldMk cId="3628099519" sldId="365"/>
            <ac:spMk id="13" creationId="{E87A2A2D-BEAC-A01C-8656-C9AC1AAE3EC7}"/>
          </ac:spMkLst>
        </pc:spChg>
        <pc:spChg chg="del">
          <ac:chgData name="Andrew Monaghan" userId="016bc2f4-05f5-4af0-82a4-ae74342885f2" providerId="ADAL" clId="{4FD1D2CA-7806-FD49-9AD7-1A68D4B092AC}" dt="2024-04-18T14:32:19.679" v="277" actId="478"/>
          <ac:spMkLst>
            <pc:docMk/>
            <pc:sldMk cId="3628099519" sldId="365"/>
            <ac:spMk id="14" creationId="{EB08DF5B-DDE7-E7D9-3D8A-4E845304B4E2}"/>
          </ac:spMkLst>
        </pc:spChg>
        <pc:spChg chg="add mod">
          <ac:chgData name="Andrew Monaghan" userId="016bc2f4-05f5-4af0-82a4-ae74342885f2" providerId="ADAL" clId="{4FD1D2CA-7806-FD49-9AD7-1A68D4B092AC}" dt="2024-04-18T15:09:05.693" v="1867" actId="20577"/>
          <ac:spMkLst>
            <pc:docMk/>
            <pc:sldMk cId="3628099519" sldId="365"/>
            <ac:spMk id="15" creationId="{21051B49-2108-E51D-C2A2-909964068B65}"/>
          </ac:spMkLst>
        </pc:spChg>
        <pc:picChg chg="add mod">
          <ac:chgData name="Andrew Monaghan" userId="016bc2f4-05f5-4af0-82a4-ae74342885f2" providerId="ADAL" clId="{4FD1D2CA-7806-FD49-9AD7-1A68D4B092AC}" dt="2024-04-18T15:02:59.857" v="1476" actId="1076"/>
          <ac:picMkLst>
            <pc:docMk/>
            <pc:sldMk cId="3628099519" sldId="365"/>
            <ac:picMk id="9" creationId="{C9250AF2-451B-7AF4-5309-F693356B6BBE}"/>
          </ac:picMkLst>
        </pc:picChg>
        <pc:picChg chg="del">
          <ac:chgData name="Andrew Monaghan" userId="016bc2f4-05f5-4af0-82a4-ae74342885f2" providerId="ADAL" clId="{4FD1D2CA-7806-FD49-9AD7-1A68D4B092AC}" dt="2024-04-18T14:32:19.679" v="277" actId="478"/>
          <ac:picMkLst>
            <pc:docMk/>
            <pc:sldMk cId="3628099519" sldId="365"/>
            <ac:picMk id="10" creationId="{5327F789-5AF4-3F32-B8A9-2B4453040FC1}"/>
          </ac:picMkLst>
        </pc:picChg>
        <pc:picChg chg="del">
          <ac:chgData name="Andrew Monaghan" userId="016bc2f4-05f5-4af0-82a4-ae74342885f2" providerId="ADAL" clId="{4FD1D2CA-7806-FD49-9AD7-1A68D4B092AC}" dt="2024-04-18T14:31:21.144" v="172" actId="478"/>
          <ac:picMkLst>
            <pc:docMk/>
            <pc:sldMk cId="3628099519" sldId="365"/>
            <ac:picMk id="12" creationId="{05C8B358-7AC3-E1EA-681D-915AFD97F289}"/>
          </ac:picMkLst>
        </pc:picChg>
        <pc:cxnChg chg="add del mod">
          <ac:chgData name="Andrew Monaghan" userId="016bc2f4-05f5-4af0-82a4-ae74342885f2" providerId="ADAL" clId="{4FD1D2CA-7806-FD49-9AD7-1A68D4B092AC}" dt="2024-04-18T15:03:36.420" v="1484" actId="478"/>
          <ac:cxnSpMkLst>
            <pc:docMk/>
            <pc:sldMk cId="3628099519" sldId="365"/>
            <ac:cxnSpMk id="16" creationId="{B5784618-CCE3-323C-D01C-E1C1E11021D5}"/>
          </ac:cxnSpMkLst>
        </pc:cxnChg>
        <pc:cxnChg chg="del">
          <ac:chgData name="Andrew Monaghan" userId="016bc2f4-05f5-4af0-82a4-ae74342885f2" providerId="ADAL" clId="{4FD1D2CA-7806-FD49-9AD7-1A68D4B092AC}" dt="2024-04-18T14:31:21.144" v="172" actId="478"/>
          <ac:cxnSpMkLst>
            <pc:docMk/>
            <pc:sldMk cId="3628099519" sldId="365"/>
            <ac:cxnSpMk id="19" creationId="{25914392-4247-84EB-2C8B-F2A3C4214017}"/>
          </ac:cxnSpMkLst>
        </pc:cxnChg>
      </pc:sldChg>
      <pc:sldChg chg="addSp delSp modSp add mod modAnim">
        <pc:chgData name="Andrew Monaghan" userId="016bc2f4-05f5-4af0-82a4-ae74342885f2" providerId="ADAL" clId="{4FD1D2CA-7806-FD49-9AD7-1A68D4B092AC}" dt="2024-04-18T15:03:47.640" v="1485" actId="1076"/>
        <pc:sldMkLst>
          <pc:docMk/>
          <pc:sldMk cId="4002524218" sldId="366"/>
        </pc:sldMkLst>
        <pc:spChg chg="mod">
          <ac:chgData name="Andrew Monaghan" userId="016bc2f4-05f5-4af0-82a4-ae74342885f2" providerId="ADAL" clId="{4FD1D2CA-7806-FD49-9AD7-1A68D4B092AC}" dt="2024-04-18T14:44:30.219" v="872" actId="20577"/>
          <ac:spMkLst>
            <pc:docMk/>
            <pc:sldMk cId="4002524218" sldId="366"/>
            <ac:spMk id="2" creationId="{6FADF519-AE7F-36C9-168F-1F04A49B8831}"/>
          </ac:spMkLst>
        </pc:spChg>
        <pc:spChg chg="add mod">
          <ac:chgData name="Andrew Monaghan" userId="016bc2f4-05f5-4af0-82a4-ae74342885f2" providerId="ADAL" clId="{4FD1D2CA-7806-FD49-9AD7-1A68D4B092AC}" dt="2024-04-18T15:03:47.640" v="1485" actId="1076"/>
          <ac:spMkLst>
            <pc:docMk/>
            <pc:sldMk cId="4002524218" sldId="366"/>
            <ac:spMk id="7" creationId="{D8B335F6-DD97-3AD9-E428-76CF600726A3}"/>
          </ac:spMkLst>
        </pc:spChg>
        <pc:spChg chg="add mod">
          <ac:chgData name="Andrew Monaghan" userId="016bc2f4-05f5-4af0-82a4-ae74342885f2" providerId="ADAL" clId="{4FD1D2CA-7806-FD49-9AD7-1A68D4B092AC}" dt="2024-04-18T15:01:53.516" v="1449" actId="114"/>
          <ac:spMkLst>
            <pc:docMk/>
            <pc:sldMk cId="4002524218" sldId="366"/>
            <ac:spMk id="8" creationId="{2AF380F2-54A0-62C8-9D4E-7B54BE358ADA}"/>
          </ac:spMkLst>
        </pc:spChg>
        <pc:spChg chg="mod">
          <ac:chgData name="Andrew Monaghan" userId="016bc2f4-05f5-4af0-82a4-ae74342885f2" providerId="ADAL" clId="{4FD1D2CA-7806-FD49-9AD7-1A68D4B092AC}" dt="2024-04-18T14:59:41.306" v="1385" actId="27636"/>
          <ac:spMkLst>
            <pc:docMk/>
            <pc:sldMk cId="4002524218" sldId="366"/>
            <ac:spMk id="11" creationId="{1338B9A9-9977-AF91-D96A-332772174994}"/>
          </ac:spMkLst>
        </pc:spChg>
        <pc:spChg chg="del">
          <ac:chgData name="Andrew Monaghan" userId="016bc2f4-05f5-4af0-82a4-ae74342885f2" providerId="ADAL" clId="{4FD1D2CA-7806-FD49-9AD7-1A68D4B092AC}" dt="2024-04-18T14:44:12.938" v="857" actId="478"/>
          <ac:spMkLst>
            <pc:docMk/>
            <pc:sldMk cId="4002524218" sldId="366"/>
            <ac:spMk id="15" creationId="{21051B49-2108-E51D-C2A2-909964068B65}"/>
          </ac:spMkLst>
        </pc:spChg>
        <pc:picChg chg="add mod">
          <ac:chgData name="Andrew Monaghan" userId="016bc2f4-05f5-4af0-82a4-ae74342885f2" providerId="ADAL" clId="{4FD1D2CA-7806-FD49-9AD7-1A68D4B092AC}" dt="2024-04-18T15:03:47.640" v="1485" actId="1076"/>
          <ac:picMkLst>
            <pc:docMk/>
            <pc:sldMk cId="4002524218" sldId="366"/>
            <ac:picMk id="5" creationId="{292400D6-C23B-E943-1608-09F3C870E668}"/>
          </ac:picMkLst>
        </pc:picChg>
        <pc:picChg chg="del">
          <ac:chgData name="Andrew Monaghan" userId="016bc2f4-05f5-4af0-82a4-ae74342885f2" providerId="ADAL" clId="{4FD1D2CA-7806-FD49-9AD7-1A68D4B092AC}" dt="2024-04-18T14:44:08.806" v="856" actId="478"/>
          <ac:picMkLst>
            <pc:docMk/>
            <pc:sldMk cId="4002524218" sldId="366"/>
            <ac:picMk id="9" creationId="{C9250AF2-451B-7AF4-5309-F693356B6BBE}"/>
          </ac:picMkLst>
        </pc:picChg>
        <pc:cxnChg chg="add del mod">
          <ac:chgData name="Andrew Monaghan" userId="016bc2f4-05f5-4af0-82a4-ae74342885f2" providerId="ADAL" clId="{4FD1D2CA-7806-FD49-9AD7-1A68D4B092AC}" dt="2024-04-18T15:03:32.976" v="1483" actId="478"/>
          <ac:cxnSpMkLst>
            <pc:docMk/>
            <pc:sldMk cId="4002524218" sldId="366"/>
            <ac:cxnSpMk id="10" creationId="{068A0572-2A26-3AB0-B798-3A65A5BFCCC4}"/>
          </ac:cxnSpMkLst>
        </pc:cxnChg>
      </pc:sldChg>
    </pc:docChg>
  </pc:docChgLst>
  <pc:docChgLst>
    <pc:chgData name="Andrew Monaghan" userId="016bc2f4-05f5-4af0-82a4-ae74342885f2" providerId="ADAL" clId="{CB2FE67E-5AF5-E24C-A4B6-22485835AB3A}"/>
    <pc:docChg chg="delSld modSld">
      <pc:chgData name="Andrew Monaghan" userId="016bc2f4-05f5-4af0-82a4-ae74342885f2" providerId="ADAL" clId="{CB2FE67E-5AF5-E24C-A4B6-22485835AB3A}" dt="2024-03-19T13:39:50.246" v="16" actId="2696"/>
      <pc:docMkLst>
        <pc:docMk/>
      </pc:docMkLst>
      <pc:sldChg chg="modSp mod">
        <pc:chgData name="Andrew Monaghan" userId="016bc2f4-05f5-4af0-82a4-ae74342885f2" providerId="ADAL" clId="{CB2FE67E-5AF5-E24C-A4B6-22485835AB3A}" dt="2024-03-19T13:39:22.147" v="15" actId="20577"/>
        <pc:sldMkLst>
          <pc:docMk/>
          <pc:sldMk cId="0" sldId="312"/>
        </pc:sldMkLst>
        <pc:spChg chg="mod">
          <ac:chgData name="Andrew Monaghan" userId="016bc2f4-05f5-4af0-82a4-ae74342885f2" providerId="ADAL" clId="{CB2FE67E-5AF5-E24C-A4B6-22485835AB3A}" dt="2024-03-19T13:39:22.147" v="15" actId="20577"/>
          <ac:spMkLst>
            <pc:docMk/>
            <pc:sldMk cId="0" sldId="312"/>
            <ac:spMk id="103" creationId="{00000000-0000-0000-0000-000000000000}"/>
          </ac:spMkLst>
        </pc:spChg>
      </pc:sldChg>
      <pc:sldChg chg="del">
        <pc:chgData name="Andrew Monaghan" userId="016bc2f4-05f5-4af0-82a4-ae74342885f2" providerId="ADAL" clId="{CB2FE67E-5AF5-E24C-A4B6-22485835AB3A}" dt="2024-03-19T13:39:50.246" v="16" actId="2696"/>
        <pc:sldMkLst>
          <pc:docMk/>
          <pc:sldMk cId="157032992" sldId="329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10/10/24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9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4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26901F-C6C3-9E47-9843-744856EDD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7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10/10/2024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max_efficiency_parallel_quick_byte" TargetMode="External"/><Relationship Id="rId3" Type="http://schemas.openxmlformats.org/officeDocument/2006/relationships/hyperlink" Target="http://www.rc.colorado.edu/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mailto:rc-help@colorado.edu" TargetMode="External"/><Relationship Id="rId4" Type="http://schemas.openxmlformats.org/officeDocument/2006/relationships/hyperlink" Target="https://curc.readthedocs.io/en/latest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xjmag.com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www.freepic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easy_parallelization_htc_prim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dpi.com/journal/remotesensing/special_issues/AI_rs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earchcomputing.princeton.edu/support/knowledge-base/parallel-code" TargetMode="External"/><Relationship Id="rId4" Type="http://schemas.openxmlformats.org/officeDocument/2006/relationships/hyperlink" Target="http://www.earthmagazine.org/article/todays-weather-forecast-good-strong-chance-improvemen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corative photo of CU campus on title slid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609616"/>
            <a:ext cx="9924231" cy="1465364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RC Quick Byte: Maximizing Efficiency Using Parallelization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>
              <a:spcBef>
                <a:spcPts val="0"/>
              </a:spcBef>
              <a:buClr>
                <a:schemeClr val="dk1"/>
              </a:buClr>
              <a:buSzPts val="3300"/>
            </a:pPr>
            <a:r>
              <a:rPr lang="en-US" dirty="0">
                <a:cs typeface="Arial"/>
              </a:rPr>
              <a:t>Maximizing Efficiency Using Parallelization</a:t>
            </a: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483476" y="1825624"/>
            <a:ext cx="6984124" cy="433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Date: October 10, 2024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Instructor: Andrew Monaghan</a:t>
            </a:r>
          </a:p>
          <a:p>
            <a:pPr marL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Contributors: Layla Freeborn, Trevor Hall, Brandon Reyes, Shelley Knuth</a:t>
            </a: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www.rc.colorado.ed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500" u="sng" dirty="0" err="1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</a:t>
            </a:r>
            <a:endParaRPr lang="en-US"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Documentation: 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  <a:hlinkClick r:id="rId4"/>
              </a:rPr>
              <a:t>https://curc.readthedocs.io</a:t>
            </a: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rc-help@colorado.edu</a:t>
            </a:r>
            <a:endParaRPr lang="en-US" sz="2500" u="sng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lang="en-US" sz="25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 descr="QR code linking to https://github.com/ResearchComputing/max_efficiency_parallel_quick_byte &#10;">
            <a:extLst>
              <a:ext uri="{FF2B5EF4-FFF2-40B4-BE49-F238E27FC236}">
                <a16:creationId xmlns:a16="http://schemas.microsoft.com/office/drawing/2014/main" id="{330AA99F-3D3E-83A9-4A7C-4730183C06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865643" y="1943748"/>
            <a:ext cx="3256013" cy="321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CE021-D81D-A362-27C3-90945AB46B7E}"/>
              </a:ext>
            </a:extLst>
          </p:cNvPr>
          <p:cNvSpPr txBox="1"/>
          <p:nvPr/>
        </p:nvSpPr>
        <p:spPr>
          <a:xfrm>
            <a:off x="7227875" y="5132891"/>
            <a:ext cx="45315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latin typeface="Century Gothic"/>
              </a:rPr>
              <a:t>Slides</a:t>
            </a:r>
          </a:p>
          <a:p>
            <a:pPr marL="0" indent="0" algn="ctr">
              <a:buNone/>
            </a:pPr>
            <a:r>
              <a:rPr lang="en-US" sz="1800" dirty="0">
                <a:latin typeface="Century Gothic"/>
                <a:hlinkClick r:id="rId8"/>
              </a:rPr>
              <a:t>https://github.com/ResearchComputing/max_efficiency_parallel_quick_byte</a:t>
            </a:r>
            <a:r>
              <a:rPr lang="en-US" sz="1800" b="1" dirty="0">
                <a:latin typeface="Century Gothic"/>
              </a:rPr>
              <a:t> </a:t>
            </a:r>
            <a:endParaRPr lang="en-US" sz="1800" dirty="0">
              <a:latin typeface="Century Gothic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Learning Objectives and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201F-B470-4FB6-3E2A-B4F0D1B28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914888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What is parallelization?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Types of parallelization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Century Gothic"/>
              </a:rPr>
              <a:t>Is parallelization for me?</a:t>
            </a:r>
          </a:p>
          <a:p>
            <a:pPr marL="0" indent="0">
              <a:buNone/>
            </a:pPr>
            <a:endParaRPr lang="en-US" sz="2800" dirty="0"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8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What is parallelization?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DA88744-9F33-89AA-81CB-71BE6F157C5F}"/>
              </a:ext>
            </a:extLst>
          </p:cNvPr>
          <p:cNvSpPr txBox="1">
            <a:spLocks/>
          </p:cNvSpPr>
          <p:nvPr/>
        </p:nvSpPr>
        <p:spPr>
          <a:xfrm>
            <a:off x="729772" y="184076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Serial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8" name="Picture 7" descr="A single tractor working in a field as an example of serialism">
            <a:extLst>
              <a:ext uri="{FF2B5EF4-FFF2-40B4-BE49-F238E27FC236}">
                <a16:creationId xmlns:a16="http://schemas.microsoft.com/office/drawing/2014/main" id="{0635A35E-1F2C-1A15-F79B-B36659550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05" y="3024636"/>
            <a:ext cx="4629265" cy="246928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30F85C-7D88-63A1-1F72-CFE126564D39}"/>
              </a:ext>
            </a:extLst>
          </p:cNvPr>
          <p:cNvSpPr txBox="1"/>
          <p:nvPr/>
        </p:nvSpPr>
        <p:spPr>
          <a:xfrm>
            <a:off x="520072" y="5568961"/>
            <a:ext cx="37704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4"/>
              </a:rPr>
              <a:t>https://www.freepic.com</a:t>
            </a:r>
            <a:r>
              <a:rPr lang="en-US" sz="1600" i="1" dirty="0"/>
              <a:t> </a:t>
            </a:r>
          </a:p>
        </p:txBody>
      </p:sp>
      <p:cxnSp>
        <p:nvCxnSpPr>
          <p:cNvPr id="12" name="Straight Connector 11" descr="Line dividing screen into two sections">
            <a:extLst>
              <a:ext uri="{FF2B5EF4-FFF2-40B4-BE49-F238E27FC236}">
                <a16:creationId xmlns:a16="http://schemas.microsoft.com/office/drawing/2014/main" id="{18831474-7BA8-AF65-50B1-60CEEC652248}"/>
              </a:ext>
            </a:extLst>
          </p:cNvPr>
          <p:cNvCxnSpPr/>
          <p:nvPr/>
        </p:nvCxnSpPr>
        <p:spPr>
          <a:xfrm>
            <a:off x="6064958" y="1553310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06A7050-2FE5-3BBA-271F-26A1F58B261D}"/>
              </a:ext>
            </a:extLst>
          </p:cNvPr>
          <p:cNvSpPr txBox="1">
            <a:spLocks/>
          </p:cNvSpPr>
          <p:nvPr/>
        </p:nvSpPr>
        <p:spPr>
          <a:xfrm>
            <a:off x="7111690" y="1869779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Parallel</a:t>
            </a:r>
          </a:p>
          <a:p>
            <a:pPr algn="ctr"/>
            <a:endParaRPr lang="en-US" sz="3200" dirty="0">
              <a:latin typeface="Century Gothic" panose="020B0502020202020204" pitchFamily="34" charset="0"/>
            </a:endParaRPr>
          </a:p>
          <a:p>
            <a:pPr lvl="1" algn="ctr"/>
            <a:endParaRPr lang="en-US" dirty="0">
              <a:latin typeface="Century Gothic" panose="020B0502020202020204" pitchFamily="34" charset="0"/>
            </a:endParaRPr>
          </a:p>
          <a:p>
            <a:pPr marL="457200" lvl="1" indent="0" algn="ctr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 descr="A group of tractors working in a field as an example of parallelism&#10;">
            <a:extLst>
              <a:ext uri="{FF2B5EF4-FFF2-40B4-BE49-F238E27FC236}">
                <a16:creationId xmlns:a16="http://schemas.microsoft.com/office/drawing/2014/main" id="{798A390E-5CF7-E54C-9158-2316E9CC6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9373" y="3030530"/>
            <a:ext cx="4625010" cy="24656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01DD01-3C97-20EF-3457-2A1CAB0F48F9}"/>
              </a:ext>
            </a:extLst>
          </p:cNvPr>
          <p:cNvSpPr txBox="1"/>
          <p:nvPr/>
        </p:nvSpPr>
        <p:spPr>
          <a:xfrm>
            <a:off x="6841546" y="5568961"/>
            <a:ext cx="3326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6"/>
              </a:rPr>
              <a:t>https://bxjmag.com</a:t>
            </a:r>
            <a:r>
              <a:rPr lang="en-US" sz="1600" i="1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42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Types of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930664" y="2131054"/>
            <a:ext cx="3804679" cy="51480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external</a:t>
            </a:r>
            <a:r>
              <a:rPr lang="en-US" dirty="0">
                <a:latin typeface="Century Gothic" panose="020B0502020202020204" pitchFamily="34" charset="0"/>
              </a:rPr>
              <a:t> parallelization</a:t>
            </a: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 descr="Image demonstrating code-external parallelism by showing lots of tiny jobs.">
            <a:extLst>
              <a:ext uri="{FF2B5EF4-FFF2-40B4-BE49-F238E27FC236}">
                <a16:creationId xmlns:a16="http://schemas.microsoft.com/office/drawing/2014/main" id="{5327F789-5AF4-3F32-B8A9-2B4453040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90" y="2831350"/>
            <a:ext cx="4231933" cy="17559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08DF5B-DDE7-E7D9-3D8A-4E845304B4E2}"/>
              </a:ext>
            </a:extLst>
          </p:cNvPr>
          <p:cNvSpPr txBox="1"/>
          <p:nvPr/>
        </p:nvSpPr>
        <p:spPr>
          <a:xfrm>
            <a:off x="930664" y="4812589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Image processing</a:t>
            </a:r>
          </a:p>
        </p:txBody>
      </p:sp>
      <p:cxnSp>
        <p:nvCxnSpPr>
          <p:cNvPr id="19" name="Straight Connector 18" descr="Line dividing screen between example of code-external and code-internal parallelization.">
            <a:extLst>
              <a:ext uri="{FF2B5EF4-FFF2-40B4-BE49-F238E27FC236}">
                <a16:creationId xmlns:a16="http://schemas.microsoft.com/office/drawing/2014/main" id="{25914392-4247-84EB-2C8B-F2A3C4214017}"/>
              </a:ext>
            </a:extLst>
          </p:cNvPr>
          <p:cNvCxnSpPr/>
          <p:nvPr/>
        </p:nvCxnSpPr>
        <p:spPr>
          <a:xfrm>
            <a:off x="6052432" y="1688574"/>
            <a:ext cx="0" cy="440303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4EA7B-346E-9CB5-DB70-6227BCA98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6788" y="2121114"/>
            <a:ext cx="3804679" cy="514806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Century Gothic" panose="020B0502020202020204" pitchFamily="34" charset="0"/>
              </a:rPr>
              <a:t>Code-</a:t>
            </a:r>
            <a:r>
              <a:rPr lang="en-US" b="1" dirty="0">
                <a:latin typeface="Century Gothic" panose="020B0502020202020204" pitchFamily="34" charset="0"/>
              </a:rPr>
              <a:t>internal </a:t>
            </a:r>
            <a:r>
              <a:rPr lang="en-US" dirty="0">
                <a:latin typeface="Century Gothic" panose="020B0502020202020204" pitchFamily="34" charset="0"/>
              </a:rPr>
              <a:t>parallelization</a:t>
            </a:r>
            <a:endParaRPr lang="en-US" sz="2800" dirty="0">
              <a:latin typeface="Century Gothic" panose="020B0502020202020204" pitchFamily="34" charset="0"/>
            </a:endParaRPr>
          </a:p>
          <a:p>
            <a:endParaRPr lang="en-US" sz="3200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 descr="Image demonstrating code-internal parallelism by showing lots of big jobs">
            <a:extLst>
              <a:ext uri="{FF2B5EF4-FFF2-40B4-BE49-F238E27FC236}">
                <a16:creationId xmlns:a16="http://schemas.microsoft.com/office/drawing/2014/main" id="{05C8B358-7AC3-E1EA-681D-915AFD9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8758" y="3048063"/>
            <a:ext cx="4348371" cy="12474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A2A2D-BEAC-A01C-8656-C9AC1AAE3EC7}"/>
              </a:ext>
            </a:extLst>
          </p:cNvPr>
          <p:cNvSpPr txBox="1"/>
          <p:nvPr/>
        </p:nvSpPr>
        <p:spPr>
          <a:xfrm>
            <a:off x="7076788" y="4812589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Climate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38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Code-external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8" y="1440492"/>
            <a:ext cx="7161150" cy="44467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Also referred to as: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HTC: High throughput computing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“Embarrassingly” parallel computing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repetitive,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Processing images from satellites, microscopes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Monte Carlo-type statistical modeling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has lots of tools to facilitate HTC!  </a:t>
            </a:r>
          </a:p>
          <a:p>
            <a:pPr lvl="1">
              <a:lnSpc>
                <a:spcPct val="110000"/>
              </a:lnSpc>
            </a:pPr>
            <a:r>
              <a:rPr lang="en-US" sz="1800" dirty="0">
                <a:latin typeface="Century Gothic" panose="020B0502020202020204" pitchFamily="34" charset="0"/>
                <a:hlinkClick r:id="rId3"/>
              </a:rPr>
              <a:t>https://github.com/ResearchComputing/easy_parallelization_htc_primer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9" name="Picture 8" descr="Image showing many satellite images as an example of image processing being a workflow well-suited to code-external parallelization.">
            <a:extLst>
              <a:ext uri="{FF2B5EF4-FFF2-40B4-BE49-F238E27FC236}">
                <a16:creationId xmlns:a16="http://schemas.microsoft.com/office/drawing/2014/main" id="{C9250AF2-451B-7AF4-5309-F693356B6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818" y="1986080"/>
            <a:ext cx="3702485" cy="31379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051B49-2108-E51D-C2A2-909964068B65}"/>
              </a:ext>
            </a:extLst>
          </p:cNvPr>
          <p:cNvSpPr txBox="1"/>
          <p:nvPr/>
        </p:nvSpPr>
        <p:spPr>
          <a:xfrm>
            <a:off x="8075822" y="5124002"/>
            <a:ext cx="3802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i="1" dirty="0">
                <a:hlinkClick r:id="rId5"/>
              </a:rPr>
              <a:t>https://www.mdpi.com/journal/remotesensing/special_issues/AI_rs</a:t>
            </a:r>
            <a:r>
              <a:rPr lang="en-US" sz="1600" i="1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9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DF519-AE7F-36C9-168F-1F04A49B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41" y="365125"/>
            <a:ext cx="11814914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Code-internal parallelization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38B9A9-9977-AF91-D96A-332772174994}"/>
              </a:ext>
            </a:extLst>
          </p:cNvPr>
          <p:cNvSpPr txBox="1">
            <a:spLocks/>
          </p:cNvSpPr>
          <p:nvPr/>
        </p:nvSpPr>
        <p:spPr>
          <a:xfrm>
            <a:off x="417097" y="1440493"/>
            <a:ext cx="7461774" cy="47348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Types: 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Shared-memory</a:t>
            </a:r>
            <a:r>
              <a:rPr lang="en-US" dirty="0">
                <a:latin typeface="Century Gothic" panose="020B0502020202020204" pitchFamily="34" charset="0"/>
              </a:rPr>
              <a:t> (“multithreading”)– single </a:t>
            </a:r>
            <a:r>
              <a:rPr lang="en-US" i="1" dirty="0">
                <a:latin typeface="Century Gothic" panose="020B0502020202020204" pitchFamily="34" charset="0"/>
              </a:rPr>
              <a:t>node</a:t>
            </a:r>
            <a:r>
              <a:rPr lang="en-US" dirty="0">
                <a:latin typeface="Century Gothic" panose="020B0502020202020204" pitchFamily="34" charset="0"/>
              </a:rPr>
              <a:t> (computer)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Distributed-memory</a:t>
            </a:r>
            <a:r>
              <a:rPr lang="en-US" dirty="0">
                <a:latin typeface="Century Gothic" panose="020B0502020202020204" pitchFamily="34" charset="0"/>
              </a:rPr>
              <a:t> (“multiprocessing or “MPI”) – multiple nodes</a:t>
            </a:r>
          </a:p>
          <a:p>
            <a:pPr marL="914400" lvl="1" indent="-457200">
              <a:lnSpc>
                <a:spcPct val="110000"/>
              </a:lnSpc>
              <a:buFont typeface="+mj-lt"/>
              <a:buAutoNum type="arabicPeriod"/>
            </a:pPr>
            <a:r>
              <a:rPr lang="en-US" u="sng" dirty="0">
                <a:latin typeface="Century Gothic" panose="020B0502020202020204" pitchFamily="34" charset="0"/>
              </a:rPr>
              <a:t>Accelerated</a:t>
            </a:r>
            <a:r>
              <a:rPr lang="en-US" dirty="0">
                <a:latin typeface="Century Gothic" panose="020B0502020202020204" pitchFamily="34" charset="0"/>
              </a:rPr>
              <a:t> -- GPUs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Used for dependent, independent tasks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Climate or earthquake simulations (PDEs)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Machine learning (GPUs)</a:t>
            </a:r>
          </a:p>
          <a:p>
            <a:pPr lvl="1">
              <a:lnSpc>
                <a:spcPct val="110000"/>
              </a:lnSpc>
            </a:pPr>
            <a:endParaRPr lang="en-US" sz="1000" dirty="0">
              <a:latin typeface="Century Gothic" panose="020B0502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dirty="0">
                <a:latin typeface="Century Gothic" panose="020B0502020202020204" pitchFamily="34" charset="0"/>
              </a:rPr>
              <a:t>CURC supports all types of code-internal parallelization! </a:t>
            </a:r>
            <a:endParaRPr lang="en-US" sz="2800" b="1" dirty="0">
              <a:latin typeface="Century Gothic" panose="020B0502020202020204" pitchFamily="34" charset="0"/>
            </a:endParaRPr>
          </a:p>
        </p:txBody>
      </p:sp>
      <p:pic>
        <p:nvPicPr>
          <p:cNvPr id="5" name="Picture 4" descr="Image showing a climate model as an example of a workflow well-suited to code-internal parallelization.">
            <a:extLst>
              <a:ext uri="{FF2B5EF4-FFF2-40B4-BE49-F238E27FC236}">
                <a16:creationId xmlns:a16="http://schemas.microsoft.com/office/drawing/2014/main" id="{292400D6-C23B-E943-1608-09F3C870E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125" y="1253221"/>
            <a:ext cx="3703330" cy="26338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B335F6-DD97-3AD9-E428-76CF600726A3}"/>
              </a:ext>
            </a:extLst>
          </p:cNvPr>
          <p:cNvSpPr txBox="1"/>
          <p:nvPr/>
        </p:nvSpPr>
        <p:spPr>
          <a:xfrm>
            <a:off x="8350125" y="4042901"/>
            <a:ext cx="3548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Image source: </a:t>
            </a:r>
            <a:r>
              <a:rPr lang="en-US" sz="1600" b="0" i="0" u="none" strike="noStrike" dirty="0">
                <a:solidFill>
                  <a:srgbClr val="006FCA"/>
                </a:solidFill>
                <a:effectLst/>
                <a:latin typeface="Noto Sans" panose="020B0604020202020204" pitchFamily="34" charset="0"/>
                <a:hlinkClick r:id="rId4"/>
              </a:rPr>
              <a:t>www.earthmagazine.org/article/todays-weather-forecast-good-strong-chance-improvement</a:t>
            </a:r>
            <a:endParaRPr lang="en-US" sz="16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F380F2-54A0-62C8-9D4E-7B54BE358ADA}"/>
              </a:ext>
            </a:extLst>
          </p:cNvPr>
          <p:cNvSpPr txBox="1"/>
          <p:nvPr/>
        </p:nvSpPr>
        <p:spPr>
          <a:xfrm>
            <a:off x="8350125" y="5275982"/>
            <a:ext cx="3366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Century Gothic" panose="020B0502020202020204" pitchFamily="34" charset="0"/>
              </a:rPr>
              <a:t>Information source: </a:t>
            </a:r>
            <a:r>
              <a:rPr lang="en-US" sz="1600" i="1" dirty="0">
                <a:latin typeface="Century Gothic" panose="020B0502020202020204" pitchFamily="34" charset="0"/>
                <a:hlinkClick r:id="rId5"/>
              </a:rPr>
              <a:t>https://researchcomputing.princeton.edu/support/knowledge-base/parallel-code</a:t>
            </a:r>
            <a:r>
              <a:rPr lang="en-US" sz="1600" i="1" dirty="0">
                <a:latin typeface="Century Gothic" panose="020B0502020202020204" pitchFamily="34" charset="0"/>
              </a:rPr>
              <a:t>  </a:t>
            </a:r>
          </a:p>
          <a:p>
            <a:endParaRPr lang="en-US" sz="16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7113-4E89-1CAC-8F64-8E901EF4D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A570D-80E3-B737-CDED-5525200C3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2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ADCBE-D293-4C34-2198-EF35B1254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7D7C7-6622-45B3-1C1C-6D458402A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2245" cy="1325563"/>
          </a:xfrm>
        </p:spPr>
        <p:txBody>
          <a:bodyPr/>
          <a:lstStyle/>
          <a:p>
            <a:r>
              <a:rPr lang="en-US" b="1" dirty="0">
                <a:latin typeface="Century Gothic" panose="020B0502020202020204" pitchFamily="34" charset="0"/>
              </a:rPr>
              <a:t>Additional topics (if time allows)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9700A-FBA6-5BFA-A8DA-6CAC17E2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77" y="1838151"/>
            <a:ext cx="10152401" cy="3447833"/>
          </a:xfrm>
        </p:spPr>
        <p:txBody>
          <a:bodyPr>
            <a:normAutofit fontScale="62500" lnSpcReduction="20000"/>
          </a:bodyPr>
          <a:lstStyle/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Is parallelization for me?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time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Computational memory constraints?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Level of effort to parallelize?</a:t>
            </a: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 lvl="1">
              <a:lnSpc>
                <a:spcPct val="120000"/>
              </a:lnSpc>
            </a:pPr>
            <a:r>
              <a:rPr lang="en-US" sz="4000" u="sng" dirty="0">
                <a:latin typeface="Century Gothic"/>
              </a:rPr>
              <a:t>How do I get started with parallelization?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Look for existing code!</a:t>
            </a:r>
          </a:p>
          <a:p>
            <a:pPr lvl="2">
              <a:lnSpc>
                <a:spcPct val="120000"/>
              </a:lnSpc>
            </a:pPr>
            <a:r>
              <a:rPr lang="en-US" sz="3600" dirty="0">
                <a:latin typeface="Century Gothic"/>
              </a:rPr>
              <a:t>Consult with your Research Computing staff</a:t>
            </a:r>
          </a:p>
          <a:p>
            <a:pPr lvl="1">
              <a:lnSpc>
                <a:spcPct val="120000"/>
              </a:lnSpc>
            </a:pPr>
            <a:endParaRPr lang="en-US" sz="4000" dirty="0">
              <a:latin typeface="Century Gothic"/>
            </a:endParaRPr>
          </a:p>
          <a:p>
            <a:pPr lvl="2">
              <a:lnSpc>
                <a:spcPct val="120000"/>
              </a:lnSpc>
            </a:pPr>
            <a:endParaRPr lang="en-US" sz="3600" dirty="0">
              <a:latin typeface="Century Gothic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11D79-FEED-A2EA-94AA-BC146C727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835A8-A19D-F1DB-A032-11D97C1C7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7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/>
              <a:t>Thank you! </a:t>
            </a:r>
            <a:endParaRPr sz="4800" b="1"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 dirty="0"/>
          </a:p>
        </p:txBody>
      </p:sp>
      <p:pic>
        <p:nvPicPr>
          <p:cNvPr id="3" name="Picture 2" descr="A QR code linking to the course survey at http://tinyurl.com/curc-survey18&#10;">
            <a:extLst>
              <a:ext uri="{FF2B5EF4-FFF2-40B4-BE49-F238E27FC236}">
                <a16:creationId xmlns:a16="http://schemas.microsoft.com/office/drawing/2014/main" id="{FB3B42ED-3AFD-2CAE-AC47-A546D553A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7300" y="1690825"/>
            <a:ext cx="4089400" cy="4051300"/>
          </a:xfrm>
          <a:prstGeom prst="rect">
            <a:avLst/>
          </a:prstGeom>
        </p:spPr>
      </p:pic>
      <p:sp>
        <p:nvSpPr>
          <p:cNvPr id="2" name="Google Shape;913;p78">
            <a:extLst>
              <a:ext uri="{FF2B5EF4-FFF2-40B4-BE49-F238E27FC236}">
                <a16:creationId xmlns:a16="http://schemas.microsoft.com/office/drawing/2014/main" id="{6598FD10-7D38-4EBF-DFFC-AF789EAB271B}"/>
              </a:ext>
            </a:extLst>
          </p:cNvPr>
          <p:cNvSpPr txBox="1">
            <a:spLocks/>
          </p:cNvSpPr>
          <p:nvPr/>
        </p:nvSpPr>
        <p:spPr>
          <a:xfrm>
            <a:off x="753093" y="2150994"/>
            <a:ext cx="10515600" cy="13257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/>
              <a:t>Survey and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815EA-2915-4E51-F36A-8658A77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10/10/2024</a:t>
            </a:r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92c16b9d-8c83-445e-a4f4-1fe3d2f43f13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a1519f9a-9d6a-41c1-afc9-552e4069f82f"/>
    <ds:schemaRef ds:uri="7e49f7d3-8802-46ca-9604-495ce27f67f4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9414</TotalTime>
  <Words>382</Words>
  <Application>Microsoft Macintosh PowerPoint</Application>
  <PresentationFormat>Widescreen</PresentationFormat>
  <Paragraphs>92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Noto Sans</vt:lpstr>
      <vt:lpstr>CUB Content </vt:lpstr>
      <vt:lpstr>RC Quick Byte: Maximizing Efficiency Using Parallelization</vt:lpstr>
      <vt:lpstr>Maximizing Efficiency Using Parallelization</vt:lpstr>
      <vt:lpstr>Learning Objectives and Outline</vt:lpstr>
      <vt:lpstr>What is parallelization?</vt:lpstr>
      <vt:lpstr>Types of parallelization</vt:lpstr>
      <vt:lpstr>Code-external parallelization</vt:lpstr>
      <vt:lpstr>Code-internal parallelization</vt:lpstr>
      <vt:lpstr>Additional topics (if time allows)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Andrew Monaghan</cp:lastModifiedBy>
  <cp:revision>5</cp:revision>
  <dcterms:created xsi:type="dcterms:W3CDTF">2023-01-13T17:07:22Z</dcterms:created>
  <dcterms:modified xsi:type="dcterms:W3CDTF">2024-10-10T15:38:41Z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